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39014400" cy="21945600"/>
  <p:notesSz cx="31954788" cy="50149125"/>
  <p:embeddedFontLst>
    <p:embeddedFont>
      <p:font typeface="Libre Baskerville" panose="020B0604020202020204" charset="0"/>
      <p:bold r:id="rId5"/>
    </p:embeddedFont>
    <p:embeddedFont>
      <p:font typeface="Montserrat Light" panose="020B0604020202020204" charset="-70"/>
      <p:regular r:id="rId6"/>
    </p:embeddedFont>
    <p:embeddedFont>
      <p:font typeface="Open Sans" panose="020B0604020202020204" charset="0"/>
      <p:regular r:id="rId7"/>
      <p:bold r:id="rId8"/>
      <p:italic r:id="rId9"/>
      <p:boldItalic r:id="rId10"/>
    </p:embeddedFont>
  </p:embeddedFontLst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26497" algn="l" rtl="0" eaLnBrk="0" fontAlgn="base" hangingPunct="0">
      <a:spcBef>
        <a:spcPct val="0"/>
      </a:spcBef>
      <a:spcAft>
        <a:spcPct val="0"/>
      </a:spcAft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52994" algn="l" rtl="0" eaLnBrk="0" fontAlgn="base" hangingPunct="0">
      <a:spcBef>
        <a:spcPct val="0"/>
      </a:spcBef>
      <a:spcAft>
        <a:spcPct val="0"/>
      </a:spcAft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79492" algn="l" rtl="0" eaLnBrk="0" fontAlgn="base" hangingPunct="0">
      <a:spcBef>
        <a:spcPct val="0"/>
      </a:spcBef>
      <a:spcAft>
        <a:spcPct val="0"/>
      </a:spcAft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05989" algn="l" rtl="0" eaLnBrk="0" fontAlgn="base" hangingPunct="0">
      <a:spcBef>
        <a:spcPct val="0"/>
      </a:spcBef>
      <a:spcAft>
        <a:spcPct val="0"/>
      </a:spcAft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632486" algn="l" defTabSz="652994" rtl="0" eaLnBrk="1" latinLnBrk="0" hangingPunct="1"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1958982" algn="l" defTabSz="652994" rtl="0" eaLnBrk="1" latinLnBrk="0" hangingPunct="1"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2285481" algn="l" defTabSz="652994" rtl="0" eaLnBrk="1" latinLnBrk="0" hangingPunct="1"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2611977" algn="l" defTabSz="652994" rtl="0" eaLnBrk="1" latinLnBrk="0" hangingPunct="1">
      <a:defRPr sz="1714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312" userDrawn="1">
          <p15:clr>
            <a:srgbClr val="A4A3A4"/>
          </p15:clr>
        </p15:guide>
        <p15:guide id="2" orient="horz" pos="3755" userDrawn="1">
          <p15:clr>
            <a:srgbClr val="A4A3A4"/>
          </p15:clr>
        </p15:guide>
        <p15:guide id="3" orient="horz" pos="2355" userDrawn="1">
          <p15:clr>
            <a:srgbClr val="A4A3A4"/>
          </p15:clr>
        </p15:guide>
        <p15:guide id="4" orient="horz" pos="4164" userDrawn="1">
          <p15:clr>
            <a:srgbClr val="A4A3A4"/>
          </p15:clr>
        </p15:guide>
        <p15:guide id="5" pos="640" userDrawn="1">
          <p15:clr>
            <a:srgbClr val="A4A3A4"/>
          </p15:clr>
        </p15:guide>
        <p15:guide id="6" pos="6144" userDrawn="1">
          <p15:clr>
            <a:srgbClr val="A4A3A4"/>
          </p15:clr>
        </p15:guide>
        <p15:guide id="7" pos="6571" userDrawn="1">
          <p15:clr>
            <a:srgbClr val="A4A3A4"/>
          </p15:clr>
        </p15:guide>
        <p15:guide id="8" pos="12075" userDrawn="1">
          <p15:clr>
            <a:srgbClr val="A4A3A4"/>
          </p15:clr>
        </p15:guide>
        <p15:guide id="9" pos="12501" userDrawn="1">
          <p15:clr>
            <a:srgbClr val="A4A3A4"/>
          </p15:clr>
        </p15:guide>
        <p15:guide id="10" pos="18005" userDrawn="1">
          <p15:clr>
            <a:srgbClr val="A4A3A4"/>
          </p15:clr>
        </p15:guide>
        <p15:guide id="11" pos="18432" userDrawn="1">
          <p15:clr>
            <a:srgbClr val="A4A3A4"/>
          </p15:clr>
        </p15:guide>
        <p15:guide id="12" pos="239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795">
          <p15:clr>
            <a:srgbClr val="A4A3A4"/>
          </p15:clr>
        </p15:guide>
        <p15:guide id="2" pos="1006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 autoAdjust="0"/>
  </p:normalViewPr>
  <p:slideViewPr>
    <p:cSldViewPr>
      <p:cViewPr>
        <p:scale>
          <a:sx n="30" d="100"/>
          <a:sy n="30" d="100"/>
        </p:scale>
        <p:origin x="1764" y="552"/>
      </p:cViewPr>
      <p:guideLst>
        <p:guide orient="horz" pos="13312"/>
        <p:guide orient="horz" pos="3755"/>
        <p:guide orient="horz" pos="2355"/>
        <p:guide orient="horz" pos="4164"/>
        <p:guide pos="640"/>
        <p:guide pos="6144"/>
        <p:guide pos="6571"/>
        <p:guide pos="12075"/>
        <p:guide pos="12501"/>
        <p:guide pos="18005"/>
        <p:guide pos="18432"/>
        <p:guide pos="23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17" d="100"/>
          <a:sy n="17" d="100"/>
        </p:scale>
        <p:origin x="4416" y="178"/>
      </p:cViewPr>
      <p:guideLst>
        <p:guide orient="horz" pos="15795"/>
        <p:guide pos="100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gs" Target="tags/tag1.xml"/><Relationship Id="rId5" Type="http://schemas.openxmlformats.org/officeDocument/2006/relationships/font" Target="fonts/font1.fntdata"/><Relationship Id="rId15" Type="http://schemas.openxmlformats.org/officeDocument/2006/relationships/tableStyles" Target="tableStyles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fld id="{440C443C-8022-4F5D-8F2E-5133654FC91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792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787400" y="3757613"/>
            <a:ext cx="33327975" cy="1874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137025" y="24004588"/>
            <a:ext cx="23456900" cy="2251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anchor="b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4508500">
              <a:defRPr sz="6000"/>
            </a:lvl1pPr>
          </a:lstStyle>
          <a:p>
            <a:pPr>
              <a:defRPr/>
            </a:pPr>
            <a:fld id="{42207482-9F38-4AF6-9B91-768DCEDA59A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0799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326497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652994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979492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305989" algn="l" rtl="0" eaLnBrk="0" fontAlgn="base" hangingPunct="0">
      <a:spcBef>
        <a:spcPct val="30000"/>
      </a:spcBef>
      <a:spcAft>
        <a:spcPct val="0"/>
      </a:spcAft>
      <a:defRPr sz="857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1632486" algn="l" defTabSz="65299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6pPr>
    <a:lvl7pPr marL="1958982" algn="l" defTabSz="65299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7pPr>
    <a:lvl8pPr marL="2285481" algn="l" defTabSz="65299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8pPr>
    <a:lvl9pPr marL="2611977" algn="l" defTabSz="652994" rtl="0" eaLnBrk="1" latinLnBrk="0" hangingPunct="1">
      <a:defRPr sz="85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defPPr>
              <a:defRPr kern="1200"/>
            </a:defPPr>
            <a:lvl1pPr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42B0325-ACC9-488E-8876-C4E9E3B68AD8}" type="slidenum">
              <a:rPr lang="en-AU" sz="6000" smtClean="0"/>
              <a:t>1</a:t>
            </a:fld>
            <a:endParaRPr lang="en-AU" sz="60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787400" y="3757613"/>
            <a:ext cx="33327975" cy="18748375"/>
          </a:xfrm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>
            <a:defPPr>
              <a:defRPr kern="1200"/>
            </a:def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6333" y="6817786"/>
            <a:ext cx="33161740" cy="4703233"/>
          </a:xfrm>
        </p:spPr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52663" y="12435419"/>
            <a:ext cx="27309075" cy="5609167"/>
          </a:xfrm>
        </p:spPr>
        <p:txBody>
          <a:bodyPr/>
          <a:lstStyle>
            <a:defPPr>
              <a:defRPr kern="1200"/>
            </a:defPPr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DA66E67-F948-4693-96A5-27BC239C04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2258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2DA27A25-0059-41B6-A6E5-54D93C1080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18746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797012" y="1950511"/>
            <a:ext cx="8289807" cy="17556693"/>
          </a:xfrm>
        </p:spPr>
        <p:txBody>
          <a:bodyPr vert="eaVert"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27587" y="1950511"/>
            <a:ext cx="24749010" cy="17556693"/>
          </a:xfrm>
        </p:spPr>
        <p:txBody>
          <a:bodyPr vert="eaVert"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43B26BC-A2E6-4CDA-9F76-12293F26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854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0EC1B4D6-BEE2-4AF6-A92E-38CD68913D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6266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1869" y="14102294"/>
            <a:ext cx="33161740" cy="4358217"/>
          </a:xfrm>
        </p:spPr>
        <p:txBody>
          <a:bodyPr anchor="t"/>
          <a:lstStyle>
            <a:defPPr>
              <a:defRPr kern="1200"/>
            </a:defPPr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81869" y="9301692"/>
            <a:ext cx="33161740" cy="4800600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D8650354-6837-43DB-843B-C6021BD2EF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821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7586" y="6339418"/>
            <a:ext cx="16519405" cy="13167782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67410" y="6339418"/>
            <a:ext cx="16519405" cy="13167782"/>
          </a:xfrm>
        </p:spPr>
        <p:txBody>
          <a:bodyPr/>
          <a:lstStyle>
            <a:defPPr>
              <a:defRPr kern="1200"/>
            </a:defPPr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4296FF25-ADB1-4315-9622-9852994C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0916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471" y="878417"/>
            <a:ext cx="35113460" cy="3657600"/>
          </a:xfrm>
        </p:spPr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0471" y="4912786"/>
            <a:ext cx="17238133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0471" y="6959600"/>
            <a:ext cx="17238133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818271" y="4912786"/>
            <a:ext cx="17245662" cy="2046817"/>
          </a:xfrm>
        </p:spPr>
        <p:txBody>
          <a:bodyPr anchor="b"/>
          <a:lstStyle>
            <a:defPPr>
              <a:defRPr kern="1200"/>
            </a:defPPr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818271" y="6959600"/>
            <a:ext cx="17245662" cy="12643908"/>
          </a:xfrm>
        </p:spPr>
        <p:txBody>
          <a:bodyPr/>
          <a:lstStyle>
            <a:defPPr>
              <a:defRPr kern="1200"/>
            </a:defPPr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72EF82B1-171C-4CAC-B9C4-22062286C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22392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/>
            </a:def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678F620B-8934-45A0-BE2C-EF6C76032C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38633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A3ECE3F5-A3DD-46D3-8112-19EE7FD1D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42527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0471" y="874186"/>
            <a:ext cx="12835467" cy="3717925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53798" y="874186"/>
            <a:ext cx="21810133" cy="18729325"/>
          </a:xfrm>
        </p:spPr>
        <p:txBody>
          <a:bodyPr/>
          <a:lstStyle>
            <a:defPPr>
              <a:defRPr kern="1200"/>
            </a:defPPr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0471" y="4592109"/>
            <a:ext cx="12835467" cy="15011400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96691E56-DA67-4BF5-BA67-706F30B37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8956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47597" y="15361712"/>
            <a:ext cx="23408140" cy="1813983"/>
          </a:xfrm>
        </p:spPr>
        <p:txBody>
          <a:bodyPr anchor="b"/>
          <a:lstStyle>
            <a:defPPr>
              <a:defRPr kern="1200"/>
            </a:defPPr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47597" y="1961094"/>
            <a:ext cx="23408140" cy="131667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47597" y="17175695"/>
            <a:ext cx="23408140" cy="2574925"/>
          </a:xfrm>
        </p:spPr>
        <p:txBody>
          <a:bodyPr/>
          <a:lstStyle>
            <a:defPPr>
              <a:defRPr kern="1200"/>
            </a:defPPr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/>
            </a:defPPr>
            <a:lvl1pPr>
              <a:defRPr/>
            </a:lvl1pPr>
          </a:lstStyle>
          <a:p>
            <a:pPr>
              <a:defRPr/>
            </a:pPr>
            <a:fld id="{87F51DAE-E528-43E1-8BE0-91521416E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29485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94B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28058" y="1950509"/>
            <a:ext cx="33158289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ctr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28058" y="6339417"/>
            <a:ext cx="33158289" cy="1316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928057" y="19995095"/>
            <a:ext cx="8128000" cy="146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defTabSz="2844942">
              <a:defRPr sz="4334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327947" y="19995095"/>
            <a:ext cx="12358511" cy="146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ctr" defTabSz="2844942">
              <a:defRPr sz="4334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7958347" y="19995095"/>
            <a:ext cx="8128000" cy="1462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anchor="t" anchorCtr="0" compatLnSpc="1">
            <a:prstTxWarp prst="textNoShape">
              <a:avLst/>
            </a:prstTxWarp>
          </a:bodyPr>
          <a:lstStyle>
            <a:defPPr>
              <a:defRPr kern="1200"/>
            </a:defPPr>
            <a:lvl1pPr algn="r" defTabSz="2844942">
              <a:defRPr sz="4334"/>
            </a:lvl1pPr>
          </a:lstStyle>
          <a:p>
            <a:pPr>
              <a:defRPr/>
            </a:pPr>
            <a:fld id="{469A0CB4-D18D-4AEF-B324-9EDF067D13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New picture"/>
          <p:cNvPicPr/>
          <p:nvPr/>
        </p:nvPicPr>
        <p:blipFill>
          <a:blip r:embed="rId13"/>
          <a:stretch>
            <a:fillRect/>
          </a:stretch>
        </p:blipFill>
        <p:spPr>
          <a:xfrm rot="16200000">
            <a:off x="-11803473" y="10608264"/>
            <a:ext cx="14274800" cy="4666074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>
          <a:blip r:embed="rId13"/>
          <a:stretch>
            <a:fillRect/>
          </a:stretch>
        </p:blipFill>
        <p:spPr>
          <a:xfrm rot="5400000">
            <a:off x="36543074" y="10608264"/>
            <a:ext cx="14274800" cy="4666074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>
          <a:blip r:embed="rId14"/>
          <a:stretch>
            <a:fillRect/>
          </a:stretch>
        </p:blipFill>
        <p:spPr>
          <a:xfrm>
            <a:off x="1730963" y="22453601"/>
            <a:ext cx="35552474" cy="14478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1730963" y="23025100"/>
            <a:ext cx="195072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sz="4560">
                <a:solidFill>
                  <a:srgbClr val="808080"/>
                </a:solidFill>
              </a:rPr>
              <a:t>Template ID: persuadingsapphire  Size: 36x24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defPPr>
        <a:defRPr kern="1200"/>
      </a:defPPr>
      <a:lvl1pPr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+mj-lt"/>
          <a:ea typeface="+mj-ea"/>
          <a:cs typeface="+mj-cs"/>
        </a:defRPr>
      </a:lvl1pPr>
      <a:lvl2pPr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2pPr>
      <a:lvl3pPr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3pPr>
      <a:lvl4pPr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4pPr>
      <a:lvl5pPr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5pPr>
      <a:lvl6pPr marL="304815"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6pPr>
      <a:lvl7pPr marL="609630"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7pPr>
      <a:lvl8pPr marL="914446"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8pPr>
      <a:lvl9pPr marL="1219261" algn="ctr" defTabSz="2844942" rtl="0" eaLnBrk="0" fontAlgn="base" hangingPunct="0">
        <a:spcBef>
          <a:spcPct val="0"/>
        </a:spcBef>
        <a:spcAft>
          <a:spcPct val="0"/>
        </a:spcAft>
        <a:defRPr sz="13667">
          <a:solidFill>
            <a:schemeClr val="tx2"/>
          </a:solidFill>
          <a:latin typeface="Times New Roman" pitchFamily="18" charset="0"/>
        </a:defRPr>
      </a:lvl9pPr>
    </p:titleStyle>
    <p:bodyStyle>
      <a:defPPr>
        <a:defRPr kern="1200"/>
      </a:defPPr>
      <a:lvl1pPr marL="1066853" indent="-1066853" algn="l" defTabSz="2844942" rtl="0" eaLnBrk="0" fontAlgn="base" hangingPunct="0">
        <a:spcBef>
          <a:spcPct val="20000"/>
        </a:spcBef>
        <a:spcAft>
          <a:spcPct val="0"/>
        </a:spcAft>
        <a:buChar char="•"/>
        <a:defRPr sz="9934">
          <a:solidFill>
            <a:schemeClr val="tx1"/>
          </a:solidFill>
          <a:latin typeface="+mn-lt"/>
          <a:ea typeface="+mn-ea"/>
          <a:cs typeface="+mn-cs"/>
        </a:defRPr>
      </a:lvl1pPr>
      <a:lvl2pPr marL="2311516" indent="-889044" algn="l" defTabSz="2844942" rtl="0" eaLnBrk="0" fontAlgn="base" hangingPunct="0">
        <a:spcBef>
          <a:spcPct val="20000"/>
        </a:spcBef>
        <a:spcAft>
          <a:spcPct val="0"/>
        </a:spcAft>
        <a:buChar char="–"/>
        <a:defRPr sz="8734">
          <a:solidFill>
            <a:schemeClr val="tx1"/>
          </a:solidFill>
          <a:latin typeface="+mn-lt"/>
        </a:defRPr>
      </a:lvl2pPr>
      <a:lvl3pPr marL="3556178" indent="-711236" algn="l" defTabSz="2844942" rtl="0" eaLnBrk="0" fontAlgn="base" hangingPunct="0">
        <a:spcBef>
          <a:spcPct val="20000"/>
        </a:spcBef>
        <a:spcAft>
          <a:spcPct val="0"/>
        </a:spcAft>
        <a:buChar char="•"/>
        <a:defRPr sz="7467">
          <a:solidFill>
            <a:schemeClr val="tx1"/>
          </a:solidFill>
          <a:latin typeface="+mn-lt"/>
        </a:defRPr>
      </a:lvl3pPr>
      <a:lvl4pPr marL="4978649" indent="-711236" algn="l" defTabSz="2844942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</a:defRPr>
      </a:lvl4pPr>
      <a:lvl5pPr marL="6401120" indent="-711236" algn="l" defTabSz="2844942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5pPr>
      <a:lvl6pPr marL="6705935" indent="-711236" algn="l" defTabSz="2844942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7010751" indent="-711236" algn="l" defTabSz="2844942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7315566" indent="-711236" algn="l" defTabSz="2844942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7620381" indent="-711236" algn="l" defTabSz="2844942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1">
            <a:extLst>
              <a:ext uri="{FF2B5EF4-FFF2-40B4-BE49-F238E27FC236}">
                <a16:creationId xmlns:a16="http://schemas.microsoft.com/office/drawing/2014/main" id="{8785E597-B0C8-4CA8-9A56-A0F3996D088D}"/>
              </a:ext>
            </a:extLst>
          </p:cNvPr>
          <p:cNvSpPr txBox="1"/>
          <p:nvPr/>
        </p:nvSpPr>
        <p:spPr>
          <a:xfrm>
            <a:off x="2912322" y="923679"/>
            <a:ext cx="33189756" cy="1831290"/>
          </a:xfrm>
          <a:prstGeom prst="rect">
            <a:avLst/>
          </a:prstGeom>
        </p:spPr>
        <p:txBody>
          <a:bodyPr lIns="85344" tIns="42672" rIns="85344" bIns="42672"/>
          <a:lstStyle>
            <a:defPPr>
              <a:defRPr kern="1200"/>
            </a:defPPr>
            <a:lvl1pPr algn="ctr" defTabSz="4389028" rtl="0" eaLnBrk="1" latinLnBrk="0" hangingPunct="1">
              <a:spcBef>
                <a:spcPct val="0"/>
              </a:spcBef>
              <a:buNone/>
              <a:defRPr sz="13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000" dirty="0">
                <a:solidFill>
                  <a:schemeClr val="accent6">
                    <a:lumMod val="50000"/>
                  </a:schemeClr>
                </a:solidFill>
                <a:latin typeface="Libre Baskerville" panose="02000000000000000000" pitchFamily="2" charset="0"/>
              </a:rPr>
              <a:t>14. Pārtikas institūta studentu zinātniskā konference «AKTUALITĀTES un INOVĀCIJAS Pārtikas nozarē»</a:t>
            </a:r>
          </a:p>
          <a:p>
            <a:br>
              <a:rPr lang="en-US" sz="4000" dirty="0">
                <a:solidFill>
                  <a:srgbClr val="235078"/>
                </a:solidFill>
                <a:latin typeface="Libre Baskerville" panose="02000000000000000000" pitchFamily="2" charset="0"/>
              </a:rPr>
            </a:br>
            <a:r>
              <a:rPr lang="lv-LV" sz="4000" cap="all" dirty="0">
                <a:latin typeface="Libre Baskerville" panose="02000000000000000000" pitchFamily="2" charset="0"/>
              </a:rPr>
              <a:t>DARBA NOSAUKUMS</a:t>
            </a:r>
            <a:endParaRPr lang="en-US" sz="4000" cap="all" dirty="0">
              <a:latin typeface="Libre Baskerville" panose="02000000000000000000" pitchFamily="2" charset="0"/>
            </a:endParaRPr>
          </a:p>
        </p:txBody>
      </p:sp>
      <p:sp>
        <p:nvSpPr>
          <p:cNvPr id="42" name="Text Placeholder 16">
            <a:extLst>
              <a:ext uri="{FF2B5EF4-FFF2-40B4-BE49-F238E27FC236}">
                <a16:creationId xmlns:a16="http://schemas.microsoft.com/office/drawing/2014/main" id="{EBC3B70E-A392-4069-A147-C1FCF37051AF}"/>
              </a:ext>
            </a:extLst>
          </p:cNvPr>
          <p:cNvSpPr txBox="1"/>
          <p:nvPr/>
        </p:nvSpPr>
        <p:spPr>
          <a:xfrm>
            <a:off x="7315200" y="3018671"/>
            <a:ext cx="24384000" cy="1350370"/>
          </a:xfrm>
          <a:prstGeom prst="rect">
            <a:avLst/>
          </a:prstGeom>
        </p:spPr>
        <p:txBody>
          <a:bodyPr lIns="85344" tIns="42672" rIns="85344" bIns="42672">
            <a:spAutoFit/>
          </a:bodyPr>
          <a:lstStyle>
            <a:defPPr>
              <a:defRPr kern="1200"/>
            </a:defPPr>
            <a:lvl1pPr marL="0" indent="0" algn="l" defTabSz="4389028" rtl="0" eaLnBrk="1" latinLnBrk="0" hangingPunct="1">
              <a:spcBef>
                <a:spcPct val="20000"/>
              </a:spcBef>
              <a:buFont typeface="Arial" pitchFamily="34" charset="0"/>
              <a:buNone/>
              <a:defRPr sz="13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66086" indent="-1371572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286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800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314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69828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342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8857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371" indent="-1097257" algn="l" defTabSz="4389028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9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lv-LV" sz="3700" dirty="0">
                <a:latin typeface="Montserrat Light" panose="00000400000000000000" pitchFamily="50" charset="0"/>
              </a:rPr>
              <a:t>Autora vārds, uzvārds, studiju programmas saīsinājums, kurss</a:t>
            </a:r>
            <a:endParaRPr lang="en-US" sz="3700" dirty="0">
              <a:latin typeface="Montserrat Light" panose="00000400000000000000" pitchFamily="50" charset="0"/>
            </a:endParaRPr>
          </a:p>
          <a:p>
            <a:pPr algn="ctr"/>
            <a:r>
              <a:rPr lang="lv-LV" sz="3700" dirty="0">
                <a:latin typeface="Montserrat Light" panose="00000400000000000000" pitchFamily="50" charset="0"/>
              </a:rPr>
              <a:t>Zinātniskais vadītājs: amats, grāds, vārds, uzvārds</a:t>
            </a:r>
            <a:endParaRPr lang="en-US" sz="3700" dirty="0">
              <a:latin typeface="Montserrat Light" panose="00000400000000000000" pitchFamily="50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9C39BF6-8B9A-45D3-A730-4CDDF5EAA7F1}"/>
              </a:ext>
            </a:extLst>
          </p:cNvPr>
          <p:cNvSpPr/>
          <p:nvPr/>
        </p:nvSpPr>
        <p:spPr>
          <a:xfrm>
            <a:off x="18993204" y="5101400"/>
            <a:ext cx="10179402" cy="16290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E6D1C9C-2516-4738-BC80-673A19ECE5BD}"/>
              </a:ext>
            </a:extLst>
          </p:cNvPr>
          <p:cNvSpPr/>
          <p:nvPr/>
        </p:nvSpPr>
        <p:spPr>
          <a:xfrm>
            <a:off x="29870400" y="11375214"/>
            <a:ext cx="8341325" cy="63558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F25EFAD-7AAF-4CAF-BA69-869B3D423F7F}"/>
              </a:ext>
            </a:extLst>
          </p:cNvPr>
          <p:cNvSpPr/>
          <p:nvPr/>
        </p:nvSpPr>
        <p:spPr>
          <a:xfrm>
            <a:off x="685800" y="12212838"/>
            <a:ext cx="8610600" cy="91788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EC9A64B-144F-4668-B416-097C0312FF96}"/>
              </a:ext>
            </a:extLst>
          </p:cNvPr>
          <p:cNvSpPr/>
          <p:nvPr/>
        </p:nvSpPr>
        <p:spPr>
          <a:xfrm>
            <a:off x="9839502" y="11104723"/>
            <a:ext cx="8706052" cy="102869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F801B80-E24E-4773-AC4E-37DC17B0424E}"/>
              </a:ext>
            </a:extLst>
          </p:cNvPr>
          <p:cNvSpPr/>
          <p:nvPr/>
        </p:nvSpPr>
        <p:spPr>
          <a:xfrm>
            <a:off x="9804866" y="5101400"/>
            <a:ext cx="8740688" cy="55384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6D8A1CF-B987-4F36-8586-4BEDACCCAB04}"/>
              </a:ext>
            </a:extLst>
          </p:cNvPr>
          <p:cNvSpPr/>
          <p:nvPr/>
        </p:nvSpPr>
        <p:spPr>
          <a:xfrm>
            <a:off x="29891182" y="18209954"/>
            <a:ext cx="8320543" cy="322030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3DA8D0E-1298-4193-913A-0FE766B77D13}"/>
              </a:ext>
            </a:extLst>
          </p:cNvPr>
          <p:cNvSpPr txBox="1"/>
          <p:nvPr/>
        </p:nvSpPr>
        <p:spPr>
          <a:xfrm>
            <a:off x="30041646" y="12041848"/>
            <a:ext cx="81004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000" dirty="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07EEF88-ACF9-4467-B180-074FC642245A}"/>
              </a:ext>
            </a:extLst>
          </p:cNvPr>
          <p:cNvSpPr txBox="1"/>
          <p:nvPr/>
        </p:nvSpPr>
        <p:spPr>
          <a:xfrm>
            <a:off x="30041646" y="11596573"/>
            <a:ext cx="719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lv-LV" sz="2800" cap="all" dirty="0">
                <a:latin typeface="Libre Baskerville" panose="02000000000000000000" pitchFamily="2" charset="0"/>
              </a:rPr>
              <a:t>Secinājumi</a:t>
            </a:r>
            <a:endParaRPr lang="en-US" sz="2800" cap="all" dirty="0">
              <a:latin typeface="Libre Baskerville" panose="02000000000000000000" pitchFamily="2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2B0201C-B275-4172-AE5F-42B6EA405F41}"/>
              </a:ext>
            </a:extLst>
          </p:cNvPr>
          <p:cNvSpPr txBox="1"/>
          <p:nvPr/>
        </p:nvSpPr>
        <p:spPr>
          <a:xfrm>
            <a:off x="30062426" y="18832787"/>
            <a:ext cx="8079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000" dirty="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A6E6C31F-098B-45F7-BEE5-8A51FA70D59F}"/>
              </a:ext>
            </a:extLst>
          </p:cNvPr>
          <p:cNvSpPr txBox="1"/>
          <p:nvPr/>
        </p:nvSpPr>
        <p:spPr>
          <a:xfrm>
            <a:off x="30096017" y="18392157"/>
            <a:ext cx="719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lv-LV" sz="2800" cap="all" dirty="0">
                <a:latin typeface="Libre Baskerville" panose="02000000000000000000" pitchFamily="2" charset="0"/>
              </a:rPr>
              <a:t>Ieteikumi</a:t>
            </a:r>
            <a:endParaRPr lang="en-US" sz="2800" cap="all" dirty="0">
              <a:latin typeface="Libre Baskerville" panose="02000000000000000000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067F8A1-EE95-4354-8E2F-952A6BBDBFFC}"/>
              </a:ext>
            </a:extLst>
          </p:cNvPr>
          <p:cNvSpPr txBox="1"/>
          <p:nvPr/>
        </p:nvSpPr>
        <p:spPr>
          <a:xfrm>
            <a:off x="872285" y="12926439"/>
            <a:ext cx="82347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000" dirty="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2D5F59B-F8CA-463C-871F-D1042309DE00}"/>
              </a:ext>
            </a:extLst>
          </p:cNvPr>
          <p:cNvSpPr txBox="1"/>
          <p:nvPr/>
        </p:nvSpPr>
        <p:spPr>
          <a:xfrm>
            <a:off x="872285" y="12481164"/>
            <a:ext cx="719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lv-LV" sz="2800" cap="all" dirty="0">
                <a:latin typeface="Libre Baskerville" panose="02000000000000000000" pitchFamily="2" charset="0"/>
              </a:rPr>
              <a:t>Aktualitāte</a:t>
            </a:r>
            <a:endParaRPr lang="en-US" sz="2800" cap="all" dirty="0">
              <a:latin typeface="Libre Baskerville" panose="02000000000000000000" pitchFamily="2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99918C8-D8D3-4947-B7FD-9341EAE5F7F2}"/>
              </a:ext>
            </a:extLst>
          </p:cNvPr>
          <p:cNvSpPr txBox="1"/>
          <p:nvPr/>
        </p:nvSpPr>
        <p:spPr>
          <a:xfrm>
            <a:off x="9976111" y="5813688"/>
            <a:ext cx="83192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000" dirty="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8744D3E-CEF9-4748-9719-25AAABF27BDD}"/>
              </a:ext>
            </a:extLst>
          </p:cNvPr>
          <p:cNvSpPr txBox="1"/>
          <p:nvPr/>
        </p:nvSpPr>
        <p:spPr>
          <a:xfrm>
            <a:off x="9976111" y="5368413"/>
            <a:ext cx="719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lv-LV" sz="2800" cap="all" dirty="0">
                <a:latin typeface="Libre Baskerville" panose="02000000000000000000" pitchFamily="2" charset="0"/>
              </a:rPr>
              <a:t>Materiāli</a:t>
            </a:r>
            <a:endParaRPr lang="en-US" sz="2800" cap="all" dirty="0">
              <a:latin typeface="Libre Baskerville" panose="02000000000000000000" pitchFamily="2" charset="0"/>
            </a:endParaRP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23EAA92-7B93-4F15-A4CA-18552CBA76AE}"/>
              </a:ext>
            </a:extLst>
          </p:cNvPr>
          <p:cNvSpPr txBox="1"/>
          <p:nvPr/>
        </p:nvSpPr>
        <p:spPr>
          <a:xfrm>
            <a:off x="10010747" y="11724436"/>
            <a:ext cx="82846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000" dirty="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16F17B6-B5C7-4922-B9E2-CD14BD16A568}"/>
              </a:ext>
            </a:extLst>
          </p:cNvPr>
          <p:cNvSpPr txBox="1"/>
          <p:nvPr/>
        </p:nvSpPr>
        <p:spPr>
          <a:xfrm>
            <a:off x="10010747" y="11279161"/>
            <a:ext cx="719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lv-LV" sz="2800" cap="all" dirty="0">
                <a:latin typeface="Libre Baskerville" panose="02000000000000000000" pitchFamily="2" charset="0"/>
              </a:rPr>
              <a:t>Metodes</a:t>
            </a:r>
            <a:endParaRPr lang="en-US" sz="2800" cap="all" dirty="0">
              <a:latin typeface="Libre Baskerville" panose="02000000000000000000" pitchFamily="2" charset="0"/>
            </a:endParaRP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47F717BC-0897-4243-A282-98EF911708EA}"/>
              </a:ext>
            </a:extLst>
          </p:cNvPr>
          <p:cNvSpPr txBox="1"/>
          <p:nvPr/>
        </p:nvSpPr>
        <p:spPr>
          <a:xfrm>
            <a:off x="19164448" y="5813688"/>
            <a:ext cx="9728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000" dirty="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27A0BB3C-427E-42CA-963C-DA612C8F2B9C}"/>
              </a:ext>
            </a:extLst>
          </p:cNvPr>
          <p:cNvSpPr txBox="1"/>
          <p:nvPr/>
        </p:nvSpPr>
        <p:spPr>
          <a:xfrm>
            <a:off x="19164448" y="5368413"/>
            <a:ext cx="719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lv-LV" sz="2800" cap="all" dirty="0">
                <a:latin typeface="Libre Baskerville" panose="02000000000000000000" pitchFamily="2" charset="0"/>
              </a:rPr>
              <a:t>Rezultāti</a:t>
            </a:r>
            <a:endParaRPr lang="en-US" sz="2800" cap="all" dirty="0">
              <a:latin typeface="Libre Baskerville" panose="02000000000000000000" pitchFamily="2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3AEA266-E389-4F6A-B6EB-2E7C526D5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029" y="725255"/>
            <a:ext cx="2952000" cy="1476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E15AE973-C7CB-4DA6-B9C6-875785C36530}"/>
              </a:ext>
            </a:extLst>
          </p:cNvPr>
          <p:cNvSpPr/>
          <p:nvPr/>
        </p:nvSpPr>
        <p:spPr>
          <a:xfrm>
            <a:off x="29870400" y="5101400"/>
            <a:ext cx="8341325" cy="5794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2A0E4EF-0BDA-488F-9C6A-06CC3CD4B10E}"/>
              </a:ext>
            </a:extLst>
          </p:cNvPr>
          <p:cNvSpPr/>
          <p:nvPr/>
        </p:nvSpPr>
        <p:spPr>
          <a:xfrm>
            <a:off x="685800" y="5101400"/>
            <a:ext cx="8610600" cy="673929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/>
            </a:defPPr>
          </a:lstStyle>
          <a:p>
            <a:pPr algn="ctr"/>
            <a:endParaRPr lang="en-US" sz="64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9168F19-6CAE-4E7F-8424-AA52DB65E062}"/>
              </a:ext>
            </a:extLst>
          </p:cNvPr>
          <p:cNvSpPr txBox="1"/>
          <p:nvPr/>
        </p:nvSpPr>
        <p:spPr>
          <a:xfrm>
            <a:off x="857045" y="5835440"/>
            <a:ext cx="8250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000" dirty="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FAFFD19-5BA3-408B-AF97-FE00E1F2AA22}"/>
              </a:ext>
            </a:extLst>
          </p:cNvPr>
          <p:cNvSpPr txBox="1"/>
          <p:nvPr/>
        </p:nvSpPr>
        <p:spPr>
          <a:xfrm>
            <a:off x="857045" y="5390165"/>
            <a:ext cx="719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lv-LV" sz="2800" b="1" cap="all" dirty="0">
                <a:latin typeface="Libre Baskerville" panose="02000000000000000000" pitchFamily="2" charset="0"/>
              </a:rPr>
              <a:t>Abstrakts</a:t>
            </a:r>
            <a:endParaRPr lang="en-US" sz="2800" b="1" cap="all" dirty="0">
              <a:latin typeface="Libre Baskerville" panose="020000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AC2CB92-AE37-4716-BCBE-680F1EEFDFD7}"/>
              </a:ext>
            </a:extLst>
          </p:cNvPr>
          <p:cNvSpPr txBox="1"/>
          <p:nvPr/>
        </p:nvSpPr>
        <p:spPr>
          <a:xfrm>
            <a:off x="30041646" y="5775397"/>
            <a:ext cx="8115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en-US" sz="2000" dirty="0">
                <a:latin typeface="Montserrat Light" panose="00000400000000000000" pitchFamily="50" charset="0"/>
                <a:ea typeface="Open Sans" panose="020B0606030504020204" pitchFamily="34" charset="0"/>
                <a:cs typeface="Open Sans" panose="020B0606030504020204" pitchFamily="34" charset="0"/>
              </a:rPr>
              <a:t>Add your information, graphs and images to this section.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8A14865-8C44-4694-922F-E6E11BB8B6E1}"/>
              </a:ext>
            </a:extLst>
          </p:cNvPr>
          <p:cNvSpPr txBox="1"/>
          <p:nvPr/>
        </p:nvSpPr>
        <p:spPr>
          <a:xfrm>
            <a:off x="30041646" y="5330122"/>
            <a:ext cx="71922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kern="1200"/>
            </a:defPPr>
          </a:lstStyle>
          <a:p>
            <a:r>
              <a:rPr lang="lv-LV" sz="2800" cap="all" dirty="0">
                <a:latin typeface="Libre Baskerville" panose="02000000000000000000" pitchFamily="2" charset="0"/>
              </a:rPr>
              <a:t>Rezultāti</a:t>
            </a:r>
            <a:endParaRPr lang="en-US" sz="2800" cap="all" dirty="0">
              <a:latin typeface="Libre Baskerville" panose="02000000000000000000" pitchFamily="2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AE0037-EC01-4F7C-B187-E4B3E28F3B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4029" y="2291773"/>
            <a:ext cx="6384000" cy="2052000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22.04.14"/>
  <p:tag name="AS_TITLE" val="Aspose.Slides for .NET 4.0 Client Profile"/>
  <p:tag name="AS_VERSION" val="22.4"/>
  <p:tag name="POSTERNERDTEMPLATE" val="persuadingsapphire|08-2022"/>
</p:tagLst>
</file>

<file path=ppt/theme/theme1.xml><?xml version="1.0" encoding="utf-8"?>
<a:theme xmlns:a="http://schemas.openxmlformats.org/drawingml/2006/main" name="Blank 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nk Presentation">
      <a:majorFont>
        <a:latin typeface="Times New Roman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3714</TotalTime>
  <Words>134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Libre Baskerville</vt:lpstr>
      <vt:lpstr>Arial</vt:lpstr>
      <vt:lpstr>Times New Roman</vt:lpstr>
      <vt:lpstr>Open Sans</vt:lpstr>
      <vt:lpstr>Montserrat Light</vt:lpstr>
      <vt:lpstr>Blank Presentation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to make a scientific poster</dc:title>
  <dc:subject>Free Poster Presentation Example</dc:subject>
  <dc:creator>Graphicsland/MakeSigns.com</dc:creator>
  <cp:keywords>scientific, research, template, custom, poster, presentation, symposium, printing, PowerPoint, create, design, example, sample, download</cp:keywords>
  <dc:description>This is a free template from MakeSigns.com to help you create the perfect scientific poster.</dc:description>
  <cp:lastModifiedBy>Lietotajs</cp:lastModifiedBy>
  <cp:revision>304</cp:revision>
  <cp:lastPrinted>2006-11-15T16:04:57Z</cp:lastPrinted>
  <dcterms:modified xsi:type="dcterms:W3CDTF">2024-05-02T14:41:15Z</dcterms:modified>
  <cp:category>templates for scientific poster</cp:category>
</cp:coreProperties>
</file>