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21599525" cy="32399288"/>
  <p:notesSz cx="6858000" cy="9144000"/>
  <p:defaultTextStyle>
    <a:defPPr>
      <a:defRPr lang="lv-LV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141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745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442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16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697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303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248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288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46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574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029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475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1075-9736-4EFD-8B0C-265113B7E706}" type="datetimeFigureOut">
              <a:rPr lang="lv-LV" smtClean="0"/>
              <a:t>22.01.2024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8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086" y="1218066"/>
            <a:ext cx="19888199" cy="3780654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086" y="5608319"/>
            <a:ext cx="19888199" cy="24750223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3918857" y="30839918"/>
            <a:ext cx="158865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Zinātniski praktiskā konference "Līdzsvarota lauksaimniecība </a:t>
            </a:r>
            <a:r>
              <a:rPr lang="lv-LV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lv-LV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lv-LV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v-LV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v-LV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februārī, </a:t>
            </a:r>
            <a:r>
              <a:rPr lang="lv-LV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lv-LV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Jelgava</a:t>
            </a:r>
          </a:p>
        </p:txBody>
      </p:sp>
      <p:pic>
        <p:nvPicPr>
          <p:cNvPr id="1032" name="Picture 8" descr="Bildes apraksts nav pieejam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8562" y="30669128"/>
            <a:ext cx="1761810" cy="17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mans.lbtu.lv/sites/default/files/2023-07/Logo-web_LBTU-LPTF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17223"/>
            <a:ext cx="4241053" cy="160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44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18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madara.darguza@gmail.com</dc:creator>
  <cp:lastModifiedBy>Hewlett-Packard Company</cp:lastModifiedBy>
  <cp:revision>7</cp:revision>
  <dcterms:created xsi:type="dcterms:W3CDTF">2021-02-09T19:04:39Z</dcterms:created>
  <dcterms:modified xsi:type="dcterms:W3CDTF">2024-01-22T13:16:31Z</dcterms:modified>
</cp:coreProperties>
</file>